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70" r:id="rId2"/>
    <p:sldId id="271" r:id="rId3"/>
    <p:sldId id="272" r:id="rId4"/>
    <p:sldId id="274" r:id="rId5"/>
  </p:sldIdLst>
  <p:sldSz cx="9144000" cy="6858000" type="screen4x3"/>
  <p:notesSz cx="6858000" cy="98742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6177676C-F995-4742-A228-563C14BABEA0}">
          <p14:sldIdLst>
            <p14:sldId id="270"/>
            <p14:sldId id="271"/>
            <p14:sldId id="272"/>
            <p14:sldId id="274"/>
          </p14:sldIdLst>
        </p14:section>
        <p14:section name="タイトルなしのセクション" id="{44005D2B-647D-42A4-8CD6-9D4B4E607418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424" autoAdjust="0"/>
  </p:normalViewPr>
  <p:slideViewPr>
    <p:cSldViewPr>
      <p:cViewPr varScale="1">
        <p:scale>
          <a:sx n="90" d="100"/>
          <a:sy n="90" d="100"/>
        </p:scale>
        <p:origin x="123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295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71587" cy="495210"/>
          </a:xfrm>
          <a:prstGeom prst="rect">
            <a:avLst/>
          </a:prstGeom>
        </p:spPr>
        <p:txBody>
          <a:bodyPr vert="horz" lIns="91744" tIns="45871" rIns="91744" bIns="4587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817" y="3"/>
            <a:ext cx="2971587" cy="495210"/>
          </a:xfrm>
          <a:prstGeom prst="rect">
            <a:avLst/>
          </a:prstGeom>
        </p:spPr>
        <p:txBody>
          <a:bodyPr vert="horz" lIns="91744" tIns="45871" rIns="91744" bIns="45871" rtlCol="0"/>
          <a:lstStyle>
            <a:lvl1pPr algn="r">
              <a:defRPr sz="1200"/>
            </a:lvl1pPr>
          </a:lstStyle>
          <a:p>
            <a:fld id="{2937D4C7-0F5A-4EAB-B481-CE53F05B7B6D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379041"/>
            <a:ext cx="2971587" cy="495210"/>
          </a:xfrm>
          <a:prstGeom prst="rect">
            <a:avLst/>
          </a:prstGeom>
        </p:spPr>
        <p:txBody>
          <a:bodyPr vert="horz" lIns="91744" tIns="45871" rIns="91744" bIns="4587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817" y="9379041"/>
            <a:ext cx="2971587" cy="495210"/>
          </a:xfrm>
          <a:prstGeom prst="rect">
            <a:avLst/>
          </a:prstGeom>
        </p:spPr>
        <p:txBody>
          <a:bodyPr vert="horz" lIns="91744" tIns="45871" rIns="91744" bIns="45871" rtlCol="0" anchor="b"/>
          <a:lstStyle>
            <a:lvl1pPr algn="r">
              <a:defRPr sz="1200"/>
            </a:lvl1pPr>
          </a:lstStyle>
          <a:p>
            <a:fld id="{C16755A1-E652-4FF3-929B-3036C10863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07436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71799" cy="493713"/>
          </a:xfrm>
          <a:prstGeom prst="rect">
            <a:avLst/>
          </a:prstGeom>
        </p:spPr>
        <p:txBody>
          <a:bodyPr vert="horz" lIns="92474" tIns="46238" rIns="92474" bIns="4623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5" y="3"/>
            <a:ext cx="2971799" cy="493713"/>
          </a:xfrm>
          <a:prstGeom prst="rect">
            <a:avLst/>
          </a:prstGeom>
        </p:spPr>
        <p:txBody>
          <a:bodyPr vert="horz" lIns="92474" tIns="46238" rIns="92474" bIns="46238" rtlCol="0"/>
          <a:lstStyle>
            <a:lvl1pPr algn="r">
              <a:defRPr sz="1200"/>
            </a:lvl1pPr>
          </a:lstStyle>
          <a:p>
            <a:fld id="{AC94BD63-B852-45B6-A405-65519CEC0D77}" type="datetimeFigureOut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58850" y="739775"/>
            <a:ext cx="4941888" cy="3705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74" tIns="46238" rIns="92474" bIns="4623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1" y="4690272"/>
            <a:ext cx="5486400" cy="4443412"/>
          </a:xfrm>
          <a:prstGeom prst="rect">
            <a:avLst/>
          </a:prstGeom>
        </p:spPr>
        <p:txBody>
          <a:bodyPr vert="horz" lIns="92474" tIns="46238" rIns="92474" bIns="4623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545460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6E240-BE38-49E7-9575-E2575E6BFA3A}" type="datetime1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39F7-0B4B-4893-94DC-80D9AD596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1567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B0CC1-600C-46E5-8459-5FE7B7F1401B}" type="datetime1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39F7-0B4B-4893-94DC-80D9AD596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223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5EE42-6DB6-4C1D-BDE5-230B98854529}" type="datetime1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39F7-0B4B-4893-94DC-80D9AD596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304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39D68-1A1A-402F-A71E-81E8F3A2C84F}" type="datetime1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39F7-0B4B-4893-94DC-80D9AD596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3735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0D028-95B1-4D9A-9009-4ED4FD7677DC}" type="datetime1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39F7-0B4B-4893-94DC-80D9AD596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6722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AB961-279D-4D9D-97AE-BB8950EDBF16}" type="datetime1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39F7-0B4B-4893-94DC-80D9AD596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942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FB3EF-717E-4FB5-9ACF-C93DCE1B0C9A}" type="datetime1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39F7-0B4B-4893-94DC-80D9AD596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766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66A94-691F-48BC-A26D-49F2FADB794A}" type="datetime1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39F7-0B4B-4893-94DC-80D9AD596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4295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16E99-85D4-4FC3-9050-46531698593F}" type="datetime1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39F7-0B4B-4893-94DC-80D9AD596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512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781C4-94C5-4EBC-9092-21DDF8FEC584}" type="datetime1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39F7-0B4B-4893-94DC-80D9AD596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843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DB5D7-5B39-40FC-90CD-B7D44AED445E}" type="datetime1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39F7-0B4B-4893-94DC-80D9AD596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351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11EAC-C7CB-4F9C-8637-666628597D9A}" type="datetime1">
              <a:rPr kumimoji="1" lang="ja-JP" altLang="en-US" smtClean="0"/>
              <a:t>2026/4/26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F39F7-0B4B-4893-94DC-80D9AD5966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5885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kumimoji="1" lang="ja-JP" altLang="en-US" sz="3200" dirty="0"/>
              <a:t>フロールＦＣ合宿 </a:t>
            </a:r>
            <a:r>
              <a:rPr kumimoji="1" lang="en-US" altLang="ja-JP" sz="3200" dirty="0"/>
              <a:t> </a:t>
            </a:r>
            <a:endParaRPr kumimoji="1" lang="ja-JP" altLang="en-US" sz="3200" dirty="0"/>
          </a:p>
        </p:txBody>
      </p:sp>
      <p:graphicFrame>
        <p:nvGraphicFramePr>
          <p:cNvPr id="8" name="コンテンツ プレースホルダー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9617791"/>
              </p:ext>
            </p:extLst>
          </p:nvPr>
        </p:nvGraphicFramePr>
        <p:xfrm>
          <a:off x="457200" y="1124745"/>
          <a:ext cx="4038600" cy="500141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30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■　１日目の感想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8372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39F7-0B4B-4893-94DC-80D9AD596612}" type="slidenum">
              <a:rPr kumimoji="1" lang="ja-JP" altLang="en-US" smtClean="0"/>
              <a:t>1</a:t>
            </a:fld>
            <a:endParaRPr kumimoji="1" lang="ja-JP" altLang="en-US"/>
          </a:p>
        </p:txBody>
      </p:sp>
      <p:graphicFrame>
        <p:nvGraphicFramePr>
          <p:cNvPr id="10" name="コンテンツ プレースホルダー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1375347"/>
              </p:ext>
            </p:extLst>
          </p:nvPr>
        </p:nvGraphicFramePr>
        <p:xfrm>
          <a:off x="4656256" y="1124744"/>
          <a:ext cx="4038600" cy="500141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330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■　２日目の感想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837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7092280" y="92079"/>
            <a:ext cx="12715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/>
              <a:t>2026</a:t>
            </a:r>
            <a:r>
              <a:rPr kumimoji="1" lang="ja-JP" altLang="en-US" sz="1400" dirty="0"/>
              <a:t>年</a:t>
            </a:r>
            <a:r>
              <a:rPr kumimoji="1" lang="en-US" altLang="ja-JP" sz="1400" dirty="0"/>
              <a:t>5</a:t>
            </a:r>
            <a:r>
              <a:rPr kumimoji="1" lang="ja-JP" altLang="en-US" sz="1400" dirty="0"/>
              <a:t>月</a:t>
            </a:r>
            <a:r>
              <a:rPr kumimoji="1" lang="en-US" altLang="ja-JP" sz="1400" dirty="0"/>
              <a:t>3</a:t>
            </a:r>
            <a:r>
              <a:rPr kumimoji="1" lang="ja-JP" altLang="en-US" sz="1400" dirty="0"/>
              <a:t>日</a:t>
            </a:r>
            <a:endParaRPr kumimoji="1" lang="en-US" altLang="ja-JP" sz="14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40006" y="169023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名前</a:t>
            </a:r>
            <a:r>
              <a:rPr kumimoji="1" lang="ja-JP" altLang="en-US" u="sng" dirty="0"/>
              <a:t>　　　　　　　　　　　　　　　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3951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コンテンツ プレースホルダー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40096104"/>
              </p:ext>
            </p:extLst>
          </p:nvPr>
        </p:nvGraphicFramePr>
        <p:xfrm>
          <a:off x="457200" y="260649"/>
          <a:ext cx="4038600" cy="646082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69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■　１日目　試合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13877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①できたこと</a:t>
                      </a:r>
                      <a:endParaRPr kumimoji="1" lang="en-US" altLang="ja-JP" sz="2400" b="1" dirty="0"/>
                    </a:p>
                    <a:p>
                      <a:endParaRPr kumimoji="1" lang="en-US" altLang="ja-JP" sz="2400" b="1" dirty="0"/>
                    </a:p>
                    <a:p>
                      <a:endParaRPr kumimoji="1" lang="en-US" altLang="ja-JP" sz="2400" b="1" dirty="0"/>
                    </a:p>
                    <a:p>
                      <a:endParaRPr kumimoji="1" lang="en-US" altLang="ja-JP" sz="2400" b="1" dirty="0"/>
                    </a:p>
                    <a:p>
                      <a:endParaRPr kumimoji="1" lang="en-US" altLang="ja-JP" sz="2400" b="1" dirty="0"/>
                    </a:p>
                    <a:p>
                      <a:endParaRPr kumimoji="1" lang="en-US" altLang="ja-JP" sz="2400" b="1" dirty="0"/>
                    </a:p>
                    <a:p>
                      <a:endParaRPr kumimoji="1" lang="en-US" altLang="ja-JP" sz="2400" b="1" dirty="0"/>
                    </a:p>
                    <a:p>
                      <a:r>
                        <a:rPr kumimoji="1" lang="ja-JP" altLang="en-US" sz="2400" b="1" dirty="0"/>
                        <a:t>②できなかったこと</a:t>
                      </a:r>
                      <a:endParaRPr kumimoji="1" lang="en-US" altLang="ja-JP" sz="2400" b="1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　</a:t>
                      </a:r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◆次の目標</a:t>
                      </a:r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39F7-0B4B-4893-94DC-80D9AD596612}" type="slidenum">
              <a:rPr kumimoji="1" lang="ja-JP" altLang="en-US" smtClean="0"/>
              <a:t>2</a:t>
            </a:fld>
            <a:endParaRPr kumimoji="1" lang="ja-JP" altLang="en-US"/>
          </a:p>
        </p:txBody>
      </p:sp>
      <p:graphicFrame>
        <p:nvGraphicFramePr>
          <p:cNvPr id="10" name="コンテンツ プレースホルダー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5383880"/>
              </p:ext>
            </p:extLst>
          </p:nvPr>
        </p:nvGraphicFramePr>
        <p:xfrm>
          <a:off x="4656256" y="260649"/>
          <a:ext cx="4038600" cy="646082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694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</a:rPr>
                        <a:t>■　２日目　試合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13877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①できたこと</a:t>
                      </a:r>
                      <a:endParaRPr kumimoji="1" lang="en-US" altLang="ja-JP" sz="2400" b="1" dirty="0"/>
                    </a:p>
                    <a:p>
                      <a:endParaRPr kumimoji="1" lang="en-US" altLang="ja-JP" sz="2400" b="1" dirty="0"/>
                    </a:p>
                    <a:p>
                      <a:endParaRPr kumimoji="1" lang="en-US" altLang="ja-JP" sz="2400" b="1" dirty="0"/>
                    </a:p>
                    <a:p>
                      <a:endParaRPr kumimoji="1" lang="en-US" altLang="ja-JP" sz="2400" b="1" dirty="0"/>
                    </a:p>
                    <a:p>
                      <a:endParaRPr kumimoji="1" lang="en-US" altLang="ja-JP" sz="2400" b="1" dirty="0"/>
                    </a:p>
                    <a:p>
                      <a:endParaRPr kumimoji="1" lang="en-US" altLang="ja-JP" sz="2400" b="1" dirty="0"/>
                    </a:p>
                    <a:p>
                      <a:endParaRPr kumimoji="1" lang="en-US" altLang="ja-JP" sz="2400" b="1" dirty="0"/>
                    </a:p>
                    <a:p>
                      <a:r>
                        <a:rPr kumimoji="1" lang="ja-JP" altLang="en-US" sz="2400" b="1" dirty="0"/>
                        <a:t>②できなかったこと</a:t>
                      </a:r>
                      <a:endParaRPr kumimoji="1" lang="en-US" altLang="ja-JP" sz="2400" b="1" dirty="0"/>
                    </a:p>
                    <a:p>
                      <a:endParaRPr kumimoji="1" lang="en-US" altLang="ja-JP" sz="2400" b="1" dirty="0"/>
                    </a:p>
                    <a:p>
                      <a:endParaRPr kumimoji="1" lang="en-US" altLang="ja-JP" sz="2400" b="1" dirty="0"/>
                    </a:p>
                    <a:p>
                      <a:endParaRPr kumimoji="1" lang="en-US" altLang="ja-JP" sz="2400" b="1" dirty="0"/>
                    </a:p>
                    <a:p>
                      <a:endParaRPr kumimoji="1" lang="en-US" altLang="ja-JP" sz="2400" b="1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dirty="0"/>
                        <a:t>◆次の目標</a:t>
                      </a:r>
                      <a:endParaRPr kumimoji="1" lang="en-US" altLang="ja-JP" sz="2400" dirty="0"/>
                    </a:p>
                    <a:p>
                      <a:endParaRPr kumimoji="1" lang="ja-JP" alt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5413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コンテンツ プレースホルダー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11639034"/>
              </p:ext>
            </p:extLst>
          </p:nvPr>
        </p:nvGraphicFramePr>
        <p:xfrm>
          <a:off x="457200" y="260649"/>
          <a:ext cx="8435280" cy="586551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435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96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>
                          <a:solidFill>
                            <a:schemeClr val="tx1"/>
                          </a:solidFill>
                        </a:rPr>
                        <a:t>■　ミーティング感想　考えて欲しいこと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5819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◆フロール指針</a:t>
                      </a:r>
                      <a:r>
                        <a:rPr kumimoji="1" lang="en-US" altLang="ja-JP" sz="2400" b="1" dirty="0"/>
                        <a:t>/</a:t>
                      </a:r>
                      <a:r>
                        <a:rPr kumimoji="1" lang="ja-JP" altLang="en-US" sz="2400" b="1" dirty="0"/>
                        <a:t>大切に思うこと</a:t>
                      </a:r>
                      <a:endParaRPr kumimoji="1" lang="en-US" altLang="ja-JP" sz="2400" b="1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r>
                        <a:rPr kumimoji="1" lang="ja-JP" altLang="en-US" sz="2400" b="1" dirty="0"/>
                        <a:t>◆攻撃</a:t>
                      </a:r>
                      <a:r>
                        <a:rPr kumimoji="1" lang="en-US" altLang="ja-JP" sz="2400" b="1" dirty="0"/>
                        <a:t>/</a:t>
                      </a:r>
                      <a:r>
                        <a:rPr kumimoji="1" lang="ja-JP" altLang="en-US" sz="2400" b="1" dirty="0"/>
                        <a:t>守備</a:t>
                      </a:r>
                      <a:endParaRPr kumimoji="1" lang="en-US" altLang="ja-JP" sz="2400" b="1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39F7-0B4B-4893-94DC-80D9AD596612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1811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コンテンツ プレースホルダー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18399230"/>
              </p:ext>
            </p:extLst>
          </p:nvPr>
        </p:nvGraphicFramePr>
        <p:xfrm>
          <a:off x="457200" y="260649"/>
          <a:ext cx="8435280" cy="586551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435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96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>
                          <a:solidFill>
                            <a:schemeClr val="tx1"/>
                          </a:solidFill>
                        </a:rPr>
                        <a:t>■　合宿まとめ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5819">
                <a:tc>
                  <a:txBody>
                    <a:bodyPr/>
                    <a:lstStyle/>
                    <a:p>
                      <a:r>
                        <a:rPr kumimoji="1" lang="ja-JP" altLang="en-US" sz="2400" b="1" dirty="0"/>
                        <a:t>◆感想</a:t>
                      </a:r>
                      <a:endParaRPr kumimoji="1" lang="en-US" altLang="ja-JP" sz="2400" b="1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en-US" altLang="ja-JP" dirty="0"/>
                    </a:p>
                    <a:p>
                      <a:endParaRPr kumimoji="1" lang="ja-JP" altLang="en-US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F39F7-0B4B-4893-94DC-80D9AD596612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0921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920</TotalTime>
  <Words>72</Words>
  <Application>Microsoft Office PowerPoint</Application>
  <PresentationFormat>画面に合わせる (4:3)</PresentationFormat>
  <Paragraphs>63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​​テーマ</vt:lpstr>
      <vt:lpstr>フロールＦＣ合宿  </vt:lpstr>
      <vt:lpstr>PowerPoint プレゼンテーション</vt:lpstr>
      <vt:lpstr>PowerPoint プレゼンテーション</vt:lpstr>
      <vt:lpstr>PowerPoint プレゼンテーション</vt:lpstr>
    </vt:vector>
  </TitlesOfParts>
  <Company>福西電機株式会社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FMV</dc:creator>
  <cp:lastModifiedBy>flor2012keita@icloud.com</cp:lastModifiedBy>
  <cp:revision>124</cp:revision>
  <cp:lastPrinted>2026-04-26T08:36:24Z</cp:lastPrinted>
  <dcterms:created xsi:type="dcterms:W3CDTF">2014-09-17T02:03:52Z</dcterms:created>
  <dcterms:modified xsi:type="dcterms:W3CDTF">2026-04-26T08:41:43Z</dcterms:modified>
</cp:coreProperties>
</file>